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5" r:id="rId5"/>
    <p:sldId id="267" r:id="rId6"/>
    <p:sldId id="266" r:id="rId7"/>
    <p:sldId id="268" r:id="rId8"/>
    <p:sldId id="270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A62807-4CAC-4563-94FA-FD159CECC925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5695AD-2474-402A-B2F8-DED6EB2A1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EC23E-653F-4225-9A5B-4B96A7B104A9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791C-18A3-4512-AA34-A037CEB6B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0349-AA26-463E-BA05-A3F4A2F78E95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04FE-A7D5-4ECD-8337-99B306827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20A73-56A3-45C7-A4D1-9C92D6A39B38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EF6CE-B910-46E2-8E75-56019CCD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E8D1C-2FD2-4366-B645-C24F068A381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3818-19B3-407E-BC6C-300B5805E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27CB-A295-4146-9247-31A40D8A221C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FF512-DB7B-4ED0-935F-5AE89069F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D9B2D-103A-4963-8B57-5BCD6271C551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1A0A-9A05-448A-B9D2-2F2D790F3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EB812-B8E9-4770-864D-EB036149BB9E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FE7D3-9F1A-449C-B771-5CA402728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A0B92-8A12-40BF-93ED-37399D7516A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6EF0-8508-4275-8C09-EF5BF15D9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A73-FA74-4977-AE4F-2179C31BE06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715F0-58E4-4F6E-897B-F67FDEEF7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2AD9-94A3-4360-A7B7-804B5BCAF4C1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EC3A-8CA8-459B-94F2-83D072311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2C6D-FE20-47D5-9A3A-F9648C2447F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EFB2-D6F6-4133-B9BC-7328D931C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03EA67-36A8-4320-B2A6-7B807E5B919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0C8591-70FC-4F33-A218-7136A2223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42493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Викторина по сказке А.С. Пушкина</a:t>
            </a:r>
          </a:p>
        </p:txBody>
      </p:sp>
      <p:pic>
        <p:nvPicPr>
          <p:cNvPr id="14338" name="Рисунок 4" descr="0014-014-Skazka-o-rybake-i-ryb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41438"/>
            <a:ext cx="8353425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526278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Что ела за столом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старуха-царица?</a:t>
            </a:r>
            <a:endParaRPr lang="ru-RU" sz="4400" dirty="0">
              <a:latin typeface="+mn-lt"/>
            </a:endParaRPr>
          </a:p>
        </p:txBody>
      </p:sp>
      <p:pic>
        <p:nvPicPr>
          <p:cNvPr id="23554" name="Рисунок 3" descr="0_538d7_650d7cff_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989138"/>
            <a:ext cx="7777163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80238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Куда отправила старуха-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дворянка старика работать?</a:t>
            </a:r>
            <a:endParaRPr lang="ru-RU" sz="4400" dirty="0">
              <a:latin typeface="+mn-lt"/>
            </a:endParaRPr>
          </a:p>
        </p:txBody>
      </p:sp>
      <p:pic>
        <p:nvPicPr>
          <p:cNvPr id="24578" name="Рисунок 3" descr="p_F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00213"/>
            <a:ext cx="76327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8327472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Какую роль отводила старуха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золотой рыбке, когда мечтала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стать владычицей морской?</a:t>
            </a:r>
            <a:endParaRPr lang="ru-RU" sz="4400" dirty="0">
              <a:latin typeface="+mn-lt"/>
            </a:endParaRPr>
          </a:p>
        </p:txBody>
      </p:sp>
      <p:pic>
        <p:nvPicPr>
          <p:cNvPr id="25602" name="Рисунок 3" descr="18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20938"/>
            <a:ext cx="7920037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44" name="Group 20"/>
          <p:cNvGraphicFramePr>
            <a:graphicFrameLocks noGrp="1"/>
          </p:cNvGraphicFramePr>
          <p:nvPr/>
        </p:nvGraphicFramePr>
        <p:xfrm>
          <a:off x="457200" y="307975"/>
          <a:ext cx="8229600" cy="624205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242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Быть  на  посылках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Чупрун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Белены   объелась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Царские  палаты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Чуб,   чёлка,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хохол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Быть  в  полном  подчинении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Царский  дворец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Сошла  с  ума,   обезумела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2051050" y="1125538"/>
            <a:ext cx="388937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 flipV="1">
            <a:off x="1619250" y="908050"/>
            <a:ext cx="4321175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1979613" y="4365625"/>
            <a:ext cx="388778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 flipV="1">
            <a:off x="1763713" y="3860800"/>
            <a:ext cx="4103687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Видит море слегка разыгралось.</a:t>
            </a:r>
          </a:p>
        </p:txBody>
      </p:sp>
      <p:pic>
        <p:nvPicPr>
          <p:cNvPr id="27653" name="Picture 5" descr="161250-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8280400" cy="4610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Помутилось синее море</a:t>
            </a:r>
          </a:p>
        </p:txBody>
      </p:sp>
      <p:pic>
        <p:nvPicPr>
          <p:cNvPr id="28676" name="Picture 4" descr="161251-00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628775"/>
            <a:ext cx="8135938" cy="4968875"/>
          </a:xfrm>
        </p:spPr>
      </p:pic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 спокойно синее море</a:t>
            </a:r>
          </a:p>
        </p:txBody>
      </p:sp>
      <p:pic>
        <p:nvPicPr>
          <p:cNvPr id="29700" name="Picture 4" descr="252334-00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t="30142"/>
          <a:stretch>
            <a:fillRect/>
          </a:stretch>
        </p:blipFill>
        <p:spPr>
          <a:xfrm>
            <a:off x="611188" y="1484313"/>
            <a:ext cx="8064500" cy="5040312"/>
          </a:xfrm>
        </p:spPr>
      </p:pic>
    </p:spTree>
  </p:cSld>
  <p:clrMapOvr>
    <a:masterClrMapping/>
  </p:clrMapOvr>
  <p:transition spd="slow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Почернело синее море!</a:t>
            </a:r>
          </a:p>
        </p:txBody>
      </p:sp>
      <p:pic>
        <p:nvPicPr>
          <p:cNvPr id="30724" name="Picture 4" descr="244489-00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484313"/>
            <a:ext cx="8135938" cy="5113337"/>
          </a:xfrm>
        </p:spPr>
      </p:pic>
    </p:spTree>
  </p:cSld>
  <p:clrMapOvr>
    <a:masterClrMapping/>
  </p:clrMapOvr>
  <p:transition spd="slow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smtClean="0"/>
              <a:t>Видит,   на   море   чёрная   буря:</a:t>
            </a:r>
            <a:br>
              <a:rPr lang="ru-RU" sz="4000" b="1" i="1" smtClean="0"/>
            </a:br>
            <a:r>
              <a:rPr lang="ru-RU" sz="4000" b="1" i="1" smtClean="0"/>
              <a:t>Так  и  вздулись   сердитые  волны, </a:t>
            </a:r>
            <a:br>
              <a:rPr lang="ru-RU" sz="4000" b="1" i="1" smtClean="0"/>
            </a:br>
            <a:r>
              <a:rPr lang="ru-RU" sz="4000" b="1" i="1" smtClean="0"/>
              <a:t>так и  ходят,  так  воем  и  воют.</a:t>
            </a:r>
          </a:p>
        </p:txBody>
      </p:sp>
      <p:pic>
        <p:nvPicPr>
          <p:cNvPr id="31748" name="Picture 4" descr="277409-00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989138"/>
            <a:ext cx="8208963" cy="4679950"/>
          </a:xfrm>
        </p:spPr>
      </p:pic>
    </p:spTree>
  </p:cSld>
  <p:clrMapOvr>
    <a:masterClrMapping/>
  </p:clrMapOvr>
  <p:transition spd="slow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6" name="Picture 4" descr="366980-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7" name="Picture 5" descr="0629"/>
          <p:cNvPicPr>
            <a:picLocks noChangeAspect="1" noChangeArrowheads="1"/>
          </p:cNvPicPr>
          <p:nvPr/>
        </p:nvPicPr>
        <p:blipFill>
          <a:blip r:embed="rId3"/>
          <a:srcRect r="34474" b="38358"/>
          <a:stretch>
            <a:fillRect/>
          </a:stretch>
        </p:blipFill>
        <p:spPr bwMode="auto">
          <a:xfrm rot="832997">
            <a:off x="3059113" y="981075"/>
            <a:ext cx="2736850" cy="1441450"/>
          </a:xfrm>
          <a:prstGeom prst="rect">
            <a:avLst/>
          </a:prstGeom>
          <a:noFill/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971550" y="3789363"/>
            <a:ext cx="777716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latin typeface="Tahoma" pitchFamily="34" charset="0"/>
              </a:rPr>
              <a:t>Ничего  не  сказала  рыбка,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latin typeface="Tahoma" pitchFamily="34" charset="0"/>
              </a:rPr>
              <a:t>Лишь  хвостом  по  воде  плеснула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latin typeface="Tahoma" pitchFamily="34" charset="0"/>
              </a:rPr>
              <a:t>И  ушла  в  глубокое  море.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32656"/>
            <a:ext cx="8208912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Где жили старик со старухой?</a:t>
            </a:r>
          </a:p>
        </p:txBody>
      </p:sp>
      <p:pic>
        <p:nvPicPr>
          <p:cNvPr id="15362" name="Рисунок 5" descr="x_e63963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844675"/>
            <a:ext cx="7775575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7584" y="980728"/>
            <a:ext cx="80578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Сколько лет рыбачил старик?</a:t>
            </a:r>
            <a:endParaRPr lang="ru-RU" sz="4400" dirty="0">
              <a:latin typeface="+mn-lt"/>
            </a:endParaRPr>
          </a:p>
        </p:txBody>
      </p:sp>
      <p:pic>
        <p:nvPicPr>
          <p:cNvPr id="16386" name="Рисунок 10" descr="i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989138"/>
            <a:ext cx="76327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592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 чем первый раз пришёл невод?</a:t>
            </a:r>
            <a:endParaRPr lang="ru-RU" sz="4400" dirty="0">
              <a:latin typeface="+mn-lt"/>
            </a:endParaRPr>
          </a:p>
        </p:txBody>
      </p:sp>
      <p:pic>
        <p:nvPicPr>
          <p:cNvPr id="17410" name="Рисунок 4" descr="Skazka-o-ribake-i-rib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84313"/>
            <a:ext cx="7848600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04664"/>
            <a:ext cx="743184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Какие ворота были в новой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избе?</a:t>
            </a:r>
            <a:endParaRPr lang="ru-RU" sz="4400" dirty="0">
              <a:latin typeface="+mn-lt"/>
            </a:endParaRPr>
          </a:p>
        </p:txBody>
      </p:sp>
      <p:pic>
        <p:nvPicPr>
          <p:cNvPr id="18434" name="Рисунок 3" descr="419935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16113"/>
            <a:ext cx="78486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272808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 чем во второй раз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пришёл невод?</a:t>
            </a:r>
            <a:endParaRPr lang="ru-RU" sz="4400" dirty="0">
              <a:latin typeface="+mn-lt"/>
            </a:endParaRPr>
          </a:p>
        </p:txBody>
      </p:sp>
      <p:pic>
        <p:nvPicPr>
          <p:cNvPr id="19458" name="Рисунок 3" descr="10631726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060575"/>
            <a:ext cx="763270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404664"/>
            <a:ext cx="861524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 чём стояла старуха-дворянка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 крыльце?</a:t>
            </a:r>
            <a:endParaRPr lang="ru-RU" sz="4400" dirty="0">
              <a:latin typeface="+mn-lt"/>
            </a:endParaRPr>
          </a:p>
        </p:txBody>
      </p:sp>
      <p:pic>
        <p:nvPicPr>
          <p:cNvPr id="20482" name="Рисунок 3" descr="0_1c099_1b704da0_or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79930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0648"/>
            <a:ext cx="631134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Что держит на плечах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стража царицы?</a:t>
            </a:r>
            <a:endParaRPr lang="ru-RU" sz="4400" dirty="0">
              <a:latin typeface="+mn-lt"/>
            </a:endParaRPr>
          </a:p>
        </p:txBody>
      </p:sp>
      <p:pic>
        <p:nvPicPr>
          <p:cNvPr id="21506" name="Рисунок 3" descr="0_1c09d_96125362_or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44675"/>
            <a:ext cx="799306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83323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Что сделала старуха в гневе,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когда стала царицей?</a:t>
            </a:r>
            <a:endParaRPr lang="ru-RU" sz="4400" dirty="0">
              <a:latin typeface="+mn-lt"/>
            </a:endParaRPr>
          </a:p>
        </p:txBody>
      </p:sp>
      <p:pic>
        <p:nvPicPr>
          <p:cNvPr id="22530" name="Рисунок 3" descr="zolotaja_ribka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44675"/>
            <a:ext cx="7777163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66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Tahoma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Видит море слегка разыгралось.</vt:lpstr>
      <vt:lpstr>Помутилось синее море</vt:lpstr>
      <vt:lpstr>Не спокойно синее море</vt:lpstr>
      <vt:lpstr>Почернело синее море!</vt:lpstr>
      <vt:lpstr>Видит,   на   море   чёрная   буря: Так  и  вздулись   сердитые  волны,  так и  ходят,  так  воем  и  воют.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Admin</cp:lastModifiedBy>
  <cp:revision>22</cp:revision>
  <dcterms:created xsi:type="dcterms:W3CDTF">2012-09-02T07:12:32Z</dcterms:created>
  <dcterms:modified xsi:type="dcterms:W3CDTF">2001-12-31T21:39:31Z</dcterms:modified>
</cp:coreProperties>
</file>